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57" d="100"/>
          <a:sy n="57" d="100"/>
        </p:scale>
        <p:origin x="1260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w Chadwick" userId="04be66863c69b79c" providerId="LiveId" clId="{09249042-CAC7-47DC-921E-D158577D7B6E}"/>
    <pc:docChg chg="modSld">
      <pc:chgData name="Andrew Chadwick" userId="04be66863c69b79c" providerId="LiveId" clId="{09249042-CAC7-47DC-921E-D158577D7B6E}" dt="2025-11-11T14:46:52.266" v="27" actId="1076"/>
      <pc:docMkLst>
        <pc:docMk/>
      </pc:docMkLst>
      <pc:sldChg chg="modSp mod">
        <pc:chgData name="Andrew Chadwick" userId="04be66863c69b79c" providerId="LiveId" clId="{09249042-CAC7-47DC-921E-D158577D7B6E}" dt="2025-11-11T14:46:52.266" v="27" actId="1076"/>
        <pc:sldMkLst>
          <pc:docMk/>
          <pc:sldMk cId="429832348" sldId="262"/>
        </pc:sldMkLst>
        <pc:spChg chg="mod">
          <ac:chgData name="Andrew Chadwick" userId="04be66863c69b79c" providerId="LiveId" clId="{09249042-CAC7-47DC-921E-D158577D7B6E}" dt="2025-11-11T14:44:44.644" v="3" actId="1076"/>
          <ac:spMkLst>
            <pc:docMk/>
            <pc:sldMk cId="429832348" sldId="262"/>
            <ac:spMk id="2" creationId="{7DD8F724-485A-AC16-F478-F3BB24CB7A6D}"/>
          </ac:spMkLst>
        </pc:spChg>
        <pc:spChg chg="mod">
          <ac:chgData name="Andrew Chadwick" userId="04be66863c69b79c" providerId="LiveId" clId="{09249042-CAC7-47DC-921E-D158577D7B6E}" dt="2025-11-11T14:46:52.266" v="27" actId="1076"/>
          <ac:spMkLst>
            <pc:docMk/>
            <pc:sldMk cId="429832348" sldId="262"/>
            <ac:spMk id="7" creationId="{764B17F8-334D-374E-85DA-02D6252C703B}"/>
          </ac:spMkLst>
        </pc:spChg>
        <pc:picChg chg="mod">
          <ac:chgData name="Andrew Chadwick" userId="04be66863c69b79c" providerId="LiveId" clId="{09249042-CAC7-47DC-921E-D158577D7B6E}" dt="2025-11-11T14:44:28.247" v="0" actId="1076"/>
          <ac:picMkLst>
            <pc:docMk/>
            <pc:sldMk cId="429832348" sldId="262"/>
            <ac:picMk id="4" creationId="{A5F9F45E-E9F7-9948-06AB-D9D5739FDBF2}"/>
          </ac:picMkLst>
        </pc:picChg>
        <pc:picChg chg="mod">
          <ac:chgData name="Andrew Chadwick" userId="04be66863c69b79c" providerId="LiveId" clId="{09249042-CAC7-47DC-921E-D158577D7B6E}" dt="2025-11-11T14:46:40.879" v="25" actId="14100"/>
          <ac:picMkLst>
            <pc:docMk/>
            <pc:sldMk cId="429832348" sldId="262"/>
            <ac:picMk id="8" creationId="{FE36A799-98B2-D933-A49D-7C0EDE1A0AC2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B407A3-09D1-4DFD-9400-050A2A01CC49}" type="datetimeFigureOut">
              <a:rPr lang="en-GB" smtClean="0"/>
              <a:t>11/11/2025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32FC3E-982A-4FA2-AB11-19DA044FE4D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6934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2ACAD-7A37-1EB8-46CD-E1F5D9FFB7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C82490-70E0-D227-0858-EACC308B94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09ACA2-8035-22DB-F75C-F281402648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8BEAE-8BFC-4D5A-8171-EFD851F37ACB}" type="datetimeFigureOut">
              <a:rPr lang="en-GB" smtClean="0"/>
              <a:t>11/11/2025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8BDC69-D0D9-3305-8F7E-1397016D4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71824A-F3C9-121E-5661-D965B812C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CE66F-4D4D-45B5-BDD4-2826B73A17A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7767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D1CCC-1752-E564-AFF4-D7D3FE0DC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D335F0-AFFC-5087-8B0E-9A90457140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7B72DB-6D56-613F-9068-451C66CAE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8BEAE-8BFC-4D5A-8171-EFD851F37ACB}" type="datetimeFigureOut">
              <a:rPr lang="en-GB" smtClean="0"/>
              <a:t>11/11/2025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6E6542-048D-9D3F-BD23-2AD48B25F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E2EBC-9013-A032-D6B3-CC4E77CCB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CE66F-4D4D-45B5-BDD4-2826B73A17A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9421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764924E-BF2E-4D24-0D93-C582A8BEB0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DDE6CE-4971-8617-DE59-6837520CE8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D2D351-44C9-1969-F97C-0874FAEB7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8BEAE-8BFC-4D5A-8171-EFD851F37ACB}" type="datetimeFigureOut">
              <a:rPr lang="en-GB" smtClean="0"/>
              <a:t>11/11/2025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837D90-4155-3FEF-165E-DA0ADCD56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50691F-9437-400D-C635-4452BF128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CE66F-4D4D-45B5-BDD4-2826B73A17A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1093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8B62B4-9C9E-79EE-4145-6876E51DF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4D26F7-BE44-98F0-EBC9-3C9C9CF9C5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42FF2A-92C2-9661-1B76-A4714F1D1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8BEAE-8BFC-4D5A-8171-EFD851F37ACB}" type="datetimeFigureOut">
              <a:rPr lang="en-GB" smtClean="0"/>
              <a:t>11/11/2025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6CBFAD-6562-766E-BA47-60D38185C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721EFA-3F25-A7DA-F619-24C401282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CE66F-4D4D-45B5-BDD4-2826B73A17A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7095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F6111-3AD7-BF78-7159-1256A1C24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94B4EA-55BF-372E-FC9E-531FDD841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6390AA-7A02-C52E-5775-B45A5C9F7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8BEAE-8BFC-4D5A-8171-EFD851F37ACB}" type="datetimeFigureOut">
              <a:rPr lang="en-GB" smtClean="0"/>
              <a:t>11/11/2025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693FB6-5BC8-EAE0-7B76-4F767D583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13764E-2CE4-BEAA-6625-D40E734BD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CE66F-4D4D-45B5-BDD4-2826B73A17A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4789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AD4F1B-65AD-5C4E-8440-249D17C05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5C1150-2E8B-43F9-C594-AAFEDA9AB1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E2A036-A4C7-2316-A678-94E53E2965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32A092-1D35-29DB-3D18-B3F5CA2F9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8BEAE-8BFC-4D5A-8171-EFD851F37ACB}" type="datetimeFigureOut">
              <a:rPr lang="en-GB" smtClean="0"/>
              <a:t>11/11/2025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71D73C-9B36-C188-9277-3E48D4117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AA26FE-6EE8-73C7-2936-6A1E7DBCE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CE66F-4D4D-45B5-BDD4-2826B73A17A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1398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69414E-E663-FD8A-98A0-F01CEEE1F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A99BCA-534F-504E-FF55-4E9F044667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6AE1B8-7FFB-F488-7A2B-B4EA86D5D3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B93292-9520-5621-8E3F-F7562B6D2F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E2BF1A-53F2-8D14-6998-A4343EF48F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4964AB2-AC0E-2B59-C3B0-4B08E988C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8BEAE-8BFC-4D5A-8171-EFD851F37ACB}" type="datetimeFigureOut">
              <a:rPr lang="en-GB" smtClean="0"/>
              <a:t>11/11/2025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D20C7BE-C9AC-0D6C-40C0-76F6757AB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B4A6ED-9898-ED88-5D2F-F5B13FC99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CE66F-4D4D-45B5-BDD4-2826B73A17A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2104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798E5E-10AA-65B2-D5CD-FAA6DEAD3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77BED3-3288-8639-990F-7BF65A5C2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8BEAE-8BFC-4D5A-8171-EFD851F37ACB}" type="datetimeFigureOut">
              <a:rPr lang="en-GB" smtClean="0"/>
              <a:t>11/11/2025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6AE04F-752F-6174-7AC5-B0FDF54ED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38B68E-09A8-B6E4-30D1-940C9ABAB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CE66F-4D4D-45B5-BDD4-2826B73A17A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3639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FCD471-0F93-3431-2C00-C1C3968EE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8BEAE-8BFC-4D5A-8171-EFD851F37ACB}" type="datetimeFigureOut">
              <a:rPr lang="en-GB" smtClean="0"/>
              <a:t>11/11/2025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9623C2-C780-76D1-A11C-964669D00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295D62-9A7A-F184-5FE9-1E2BDF4EB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CE66F-4D4D-45B5-BDD4-2826B73A17A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8259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C30E82-A8FF-643C-242D-C6756206FC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8DD5BD-6812-3B30-8439-AA56B4920D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B3DE35-A3EF-D8DB-E7BE-6E5608F4CE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D480D3-0830-6DFF-3223-2AB740415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8BEAE-8BFC-4D5A-8171-EFD851F37ACB}" type="datetimeFigureOut">
              <a:rPr lang="en-GB" smtClean="0"/>
              <a:t>11/11/2025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96CB5D-781B-2D65-5E5A-2CCA51B39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4F2862-4360-9CFE-BB84-0DF4DE78F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CE66F-4D4D-45B5-BDD4-2826B73A17A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0005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0A546-3694-82A7-4CB6-9BD72CFC75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E9E12CF-7507-7A0B-443F-75B61DC466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98375C-DE33-EA91-AB34-9C81BBE7FA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172C18-FE2A-0D65-AAD0-80C587A2E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8BEAE-8BFC-4D5A-8171-EFD851F37ACB}" type="datetimeFigureOut">
              <a:rPr lang="en-GB" smtClean="0"/>
              <a:t>11/11/2025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EFD90D-B8DA-C473-A485-BDACABFC4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973B47-DC0D-7176-C737-7E0D32600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CE66F-4D4D-45B5-BDD4-2826B73A17A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508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5F64DA-5A0C-493C-EF9F-FC1999DCA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D3C4CD-6F4B-21CE-FD90-6A332E63CE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68DC7-BBE8-C253-DCD8-2316AAB653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A08BEAE-8BFC-4D5A-8171-EFD851F37ACB}" type="datetimeFigureOut">
              <a:rPr lang="en-GB" smtClean="0"/>
              <a:t>11/11/2025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CBCC12-FB54-F81A-B5A3-CAEA3CF52A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C62BB5-59D9-0AF2-1FAF-83758E3B03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71CE66F-4D4D-45B5-BDD4-2826B73A17A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54452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D8F724-485A-AC16-F478-F3BB24CB7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605"/>
            <a:ext cx="10515600" cy="1325563"/>
          </a:xfrm>
        </p:spPr>
        <p:txBody>
          <a:bodyPr/>
          <a:lstStyle/>
          <a:p>
            <a:r>
              <a:rPr lang="en-GB" dirty="0"/>
              <a:t>Case Study: Project RESCUE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5F9F45E-E9F7-9948-06AB-D9D5739FDB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9792" y="6094940"/>
            <a:ext cx="7631008" cy="73375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64B17F8-334D-374E-85DA-02D6252C703B}"/>
              </a:ext>
            </a:extLst>
          </p:cNvPr>
          <p:cNvSpPr txBox="1"/>
          <p:nvPr/>
        </p:nvSpPr>
        <p:spPr>
          <a:xfrm>
            <a:off x="831850" y="1322729"/>
            <a:ext cx="6477000" cy="53707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R</a:t>
            </a:r>
            <a:r>
              <a:rPr lang="en-GB" sz="2000" dirty="0"/>
              <a:t>esilience and </a:t>
            </a:r>
            <a:r>
              <a:rPr lang="en-GB" sz="2000" b="1" dirty="0"/>
              <a:t>E</a:t>
            </a:r>
            <a:r>
              <a:rPr lang="en-GB" sz="2000" dirty="0"/>
              <a:t>mergency </a:t>
            </a:r>
            <a:r>
              <a:rPr lang="en-GB" sz="2000" b="1" dirty="0"/>
              <a:t>S</a:t>
            </a:r>
            <a:r>
              <a:rPr lang="en-GB" sz="2000" dirty="0"/>
              <a:t>ervices </a:t>
            </a:r>
            <a:r>
              <a:rPr lang="en-GB" sz="2000" b="1" dirty="0"/>
              <a:t>C</a:t>
            </a:r>
            <a:r>
              <a:rPr lang="en-GB" sz="2000" dirty="0"/>
              <a:t>oordination </a:t>
            </a:r>
            <a:r>
              <a:rPr lang="en-GB" sz="2000" b="1" dirty="0"/>
              <a:t>U</a:t>
            </a:r>
            <a:r>
              <a:rPr lang="en-GB" sz="2000" dirty="0"/>
              <a:t>sing </a:t>
            </a:r>
            <a:r>
              <a:rPr lang="en-GB" sz="2000" b="1" dirty="0"/>
              <a:t>E</a:t>
            </a:r>
            <a:r>
              <a:rPr lang="en-GB" sz="2000" dirty="0"/>
              <a:t>nabled-drones (RESCUE) project designed to deliver a Somerset-based environmental monitoring and resilience service using drones. </a:t>
            </a:r>
          </a:p>
          <a:p>
            <a:endParaRPr lang="en-GB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b="1" dirty="0"/>
              <a:t>Emergency Response</a:t>
            </a:r>
            <a:r>
              <a:rPr lang="en-GB" sz="2000" dirty="0"/>
              <a:t>: Assess and design drone-based solutions, including operational concepts, for data collection, rescue support, and monitoring during environmental emergencies in Somerset.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b="1" dirty="0"/>
              <a:t>Collaboration &amp; Data Sharing</a:t>
            </a:r>
            <a:r>
              <a:rPr lang="en-GB" sz="2000" dirty="0"/>
              <a:t>: Develop frameworks for multi-agency data sharing and explore service provision models to ensure effective use of drone intelligence.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b="1" dirty="0"/>
              <a:t>Economic Opportunities</a:t>
            </a:r>
            <a:r>
              <a:rPr lang="en-GB" sz="2000" dirty="0"/>
              <a:t>: Identify regional growth potential from adopting drone technologies and supporting services. </a:t>
            </a:r>
          </a:p>
          <a:p>
            <a:endParaRPr lang="en-GB" sz="23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E36A799-98B2-D933-A49D-7C0EDE1A0AC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08850" y="2124033"/>
            <a:ext cx="4667249" cy="3111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83234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96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1_Office Theme</vt:lpstr>
      <vt:lpstr>Case Study: Project RESCUE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Andrew Chadwick</dc:creator>
  <cp:lastModifiedBy>Andrew Chadwick</cp:lastModifiedBy>
  <cp:revision>3</cp:revision>
  <dcterms:created xsi:type="dcterms:W3CDTF">2025-09-11T10:41:41Z</dcterms:created>
  <dcterms:modified xsi:type="dcterms:W3CDTF">2025-11-11T14:47:01Z</dcterms:modified>
</cp:coreProperties>
</file>